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58" r:id="rId2"/>
    <p:sldId id="455" r:id="rId3"/>
    <p:sldId id="360" r:id="rId4"/>
    <p:sldId id="457" r:id="rId5"/>
    <p:sldId id="362" r:id="rId6"/>
    <p:sldId id="458" r:id="rId7"/>
    <p:sldId id="366" r:id="rId8"/>
    <p:sldId id="459" r:id="rId9"/>
    <p:sldId id="485" r:id="rId10"/>
    <p:sldId id="486" r:id="rId11"/>
    <p:sldId id="487" r:id="rId12"/>
    <p:sldId id="370" r:id="rId13"/>
    <p:sldId id="460" r:id="rId14"/>
    <p:sldId id="477" r:id="rId15"/>
    <p:sldId id="483" r:id="rId16"/>
    <p:sldId id="484" r:id="rId17"/>
    <p:sldId id="478" r:id="rId18"/>
    <p:sldId id="479" r:id="rId19"/>
    <p:sldId id="489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490" r:id="rId29"/>
    <p:sldId id="480" r:id="rId30"/>
    <p:sldId id="491" r:id="rId31"/>
    <p:sldId id="481" r:id="rId32"/>
    <p:sldId id="492" r:id="rId33"/>
    <p:sldId id="482" r:id="rId34"/>
    <p:sldId id="381" r:id="rId35"/>
    <p:sldId id="462" r:id="rId36"/>
    <p:sldId id="383" r:id="rId37"/>
    <p:sldId id="463" r:id="rId38"/>
    <p:sldId id="385" r:id="rId39"/>
    <p:sldId id="464" r:id="rId40"/>
    <p:sldId id="389" r:id="rId41"/>
    <p:sldId id="466" r:id="rId42"/>
    <p:sldId id="396" r:id="rId43"/>
    <p:sldId id="467" r:id="rId44"/>
    <p:sldId id="373" r:id="rId45"/>
    <p:sldId id="468" r:id="rId46"/>
    <p:sldId id="453" r:id="rId47"/>
    <p:sldId id="471" r:id="rId48"/>
    <p:sldId id="454" r:id="rId49"/>
    <p:sldId id="472" r:id="rId50"/>
    <p:sldId id="437" r:id="rId51"/>
    <p:sldId id="473" r:id="rId52"/>
    <p:sldId id="438" r:id="rId53"/>
    <p:sldId id="469" r:id="rId54"/>
    <p:sldId id="439" r:id="rId55"/>
    <p:sldId id="470" r:id="rId56"/>
    <p:sldId id="440" r:id="rId57"/>
    <p:sldId id="474" r:id="rId58"/>
    <p:sldId id="441" r:id="rId59"/>
    <p:sldId id="475" r:id="rId6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58"/>
            <p14:sldId id="455"/>
            <p14:sldId id="360"/>
            <p14:sldId id="457"/>
            <p14:sldId id="362"/>
            <p14:sldId id="458"/>
            <p14:sldId id="366"/>
            <p14:sldId id="459"/>
            <p14:sldId id="485"/>
            <p14:sldId id="486"/>
            <p14:sldId id="487"/>
            <p14:sldId id="370"/>
            <p14:sldId id="460"/>
            <p14:sldId id="477"/>
            <p14:sldId id="483"/>
            <p14:sldId id="484"/>
            <p14:sldId id="478"/>
            <p14:sldId id="479"/>
            <p14:sldId id="489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490"/>
            <p14:sldId id="480"/>
            <p14:sldId id="491"/>
            <p14:sldId id="481"/>
            <p14:sldId id="492"/>
            <p14:sldId id="482"/>
            <p14:sldId id="381"/>
            <p14:sldId id="462"/>
            <p14:sldId id="383"/>
            <p14:sldId id="463"/>
            <p14:sldId id="385"/>
            <p14:sldId id="464"/>
            <p14:sldId id="389"/>
            <p14:sldId id="466"/>
            <p14:sldId id="396"/>
            <p14:sldId id="467"/>
            <p14:sldId id="373"/>
            <p14:sldId id="468"/>
            <p14:sldId id="453"/>
            <p14:sldId id="471"/>
            <p14:sldId id="454"/>
            <p14:sldId id="472"/>
            <p14:sldId id="437"/>
            <p14:sldId id="473"/>
            <p14:sldId id="438"/>
            <p14:sldId id="469"/>
            <p14:sldId id="439"/>
            <p14:sldId id="470"/>
            <p14:sldId id="440"/>
            <p14:sldId id="474"/>
            <p14:sldId id="441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27/10/2022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27/10/2022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27/10/2022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27/10/2022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27/10/2022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27/10/2022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27/10/2022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27/10/2022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27/10/2022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7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m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mp"/><Relationship Id="rId4" Type="http://schemas.openxmlformats.org/officeDocument/2006/relationships/image" Target="../media/image74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tmp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tmp"/><Relationship Id="rId4" Type="http://schemas.openxmlformats.org/officeDocument/2006/relationships/image" Target="../media/image98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tmp"/><Relationship Id="rId4" Type="http://schemas.openxmlformats.org/officeDocument/2006/relationships/image" Target="../media/image101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tmp"/><Relationship Id="rId4" Type="http://schemas.openxmlformats.org/officeDocument/2006/relationships/image" Target="../media/image104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8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B9D70B4-6BED-3630-BD57-65A8F2C4F40A}"/>
              </a:ext>
            </a:extLst>
          </p:cNvPr>
          <p:cNvSpPr txBox="1"/>
          <p:nvPr/>
        </p:nvSpPr>
        <p:spPr>
          <a:xfrm>
            <a:off x="4770307" y="4598521"/>
            <a:ext cx="443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2E30699-4A51-1F37-4037-603E421C1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9975" r="8332" b="10308"/>
          <a:stretch/>
        </p:blipFill>
        <p:spPr>
          <a:xfrm>
            <a:off x="4246492" y="219643"/>
            <a:ext cx="5244917" cy="378435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1338BAA-1AEB-4DB2-8DD6-89BEBC007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70" r="2515" b="10839"/>
          <a:stretch/>
        </p:blipFill>
        <p:spPr>
          <a:xfrm>
            <a:off x="116234" y="3846552"/>
            <a:ext cx="3757044" cy="296006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1781E4E-E868-FA0F-3A16-F0A664469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6002" r="2515" b="13030"/>
          <a:stretch/>
        </p:blipFill>
        <p:spPr>
          <a:xfrm>
            <a:off x="0" y="575858"/>
            <a:ext cx="4432540" cy="3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707255" y="120668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0D70F7-5290-0CDD-804B-E1483D619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 t="10636" r="9126" b="8969"/>
          <a:stretch/>
        </p:blipFill>
        <p:spPr>
          <a:xfrm>
            <a:off x="1686757" y="1910411"/>
            <a:ext cx="7927759" cy="38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332127" y="214772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A49415-905B-8F6F-6AFD-AD1F973B9AE8}"/>
              </a:ext>
            </a:extLst>
          </p:cNvPr>
          <p:cNvSpPr/>
          <p:nvPr/>
        </p:nvSpPr>
        <p:spPr>
          <a:xfrm>
            <a:off x="11069714" y="21565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309EEA7-47C7-363A-5BF8-81F82C410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0497" r="9205" b="9071"/>
          <a:stretch/>
        </p:blipFill>
        <p:spPr>
          <a:xfrm>
            <a:off x="1566909" y="2147721"/>
            <a:ext cx="8184525" cy="39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C9668D-7C8E-612D-E22D-E9A2EF2A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943" r="1717" b="12832"/>
          <a:stretch/>
        </p:blipFill>
        <p:spPr>
          <a:xfrm>
            <a:off x="469669" y="560440"/>
            <a:ext cx="4096611" cy="3102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29609" y="1020989"/>
            <a:ext cx="3958496" cy="31051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7C423B-C031-1ED4-55B6-051DF60A40BD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901CD86-05CB-49D3-7C59-E4E9F0E53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4943" r="1718" b="10470"/>
          <a:stretch/>
        </p:blipFill>
        <p:spPr>
          <a:xfrm>
            <a:off x="469669" y="3716715"/>
            <a:ext cx="4036341" cy="31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74362" y="4515709"/>
            <a:ext cx="578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084CD2F-D0BD-0839-F143-C63E6A1F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98" y="384720"/>
            <a:ext cx="5999602" cy="349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-1009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707255" y="17072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68CD4D-0962-B106-684B-ECC0E26079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449" r="2252" b="12103"/>
          <a:stretch/>
        </p:blipFill>
        <p:spPr>
          <a:xfrm>
            <a:off x="310028" y="769441"/>
            <a:ext cx="3801735" cy="294396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DCD43C-A81E-E9BD-885F-C572A348D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4449" r="1227" b="12103"/>
          <a:stretch/>
        </p:blipFill>
        <p:spPr>
          <a:xfrm>
            <a:off x="310028" y="3777514"/>
            <a:ext cx="3822914" cy="29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3509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341D1F9-F9CC-28CA-6F53-341CCAB8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10891" r="7506" b="9364"/>
          <a:stretch/>
        </p:blipFill>
        <p:spPr>
          <a:xfrm>
            <a:off x="4594658" y="772986"/>
            <a:ext cx="4713192" cy="3439925"/>
          </a:xfrm>
          <a:prstGeom prst="rect">
            <a:avLst/>
          </a:prstGeom>
        </p:spPr>
      </p:pic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066574" y="452350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Nold09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885038-76DA-A2A9-6055-86FC524AE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107" r="1717" b="12499"/>
          <a:stretch/>
        </p:blipFill>
        <p:spPr>
          <a:xfrm>
            <a:off x="123147" y="614060"/>
            <a:ext cx="4085537" cy="30912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C48028-2451-4628-DECF-3656533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409" r="4203" b="13662"/>
          <a:stretch/>
        </p:blipFill>
        <p:spPr>
          <a:xfrm>
            <a:off x="-1093" y="3728621"/>
            <a:ext cx="4085538" cy="3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F3B2DD-45B3-1BF7-3C97-891D514D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32" y="1990861"/>
            <a:ext cx="5482636" cy="3245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6431156" y="1237354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33788" y="5235468"/>
            <a:ext cx="524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Nold09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1434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E31321-7A76-D288-1B81-9E0013AD4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774" r="1936" b="11800"/>
          <a:stretch/>
        </p:blipFill>
        <p:spPr>
          <a:xfrm>
            <a:off x="0" y="3427074"/>
            <a:ext cx="4367814" cy="336435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F6A73C5-6D1A-28B4-D06E-A661472AB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5273" r="1936" b="13330"/>
          <a:stretch/>
        </p:blipFill>
        <p:spPr>
          <a:xfrm>
            <a:off x="12123" y="0"/>
            <a:ext cx="4367814" cy="33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0DBF88F-7D34-5C19-C854-F1F4BD428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5392" r="1717" b="12419"/>
          <a:stretch/>
        </p:blipFill>
        <p:spPr>
          <a:xfrm>
            <a:off x="10359" y="453723"/>
            <a:ext cx="4163786" cy="31629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190293" y="442948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Nold10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E567E5-B533-399A-A878-8C174FA37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11420" r="9718" b="10340"/>
          <a:stretch/>
        </p:blipFill>
        <p:spPr>
          <a:xfrm>
            <a:off x="4413628" y="828343"/>
            <a:ext cx="5040822" cy="36011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62431E-21A2-F2C7-B49B-AA22A36602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476" r="4203" b="13031"/>
          <a:stretch/>
        </p:blipFill>
        <p:spPr>
          <a:xfrm>
            <a:off x="-50666" y="3598060"/>
            <a:ext cx="4163786" cy="32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3844503-0639-D9D2-B794-6176B77DA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4941" r="1653" b="12502"/>
          <a:stretch/>
        </p:blipFill>
        <p:spPr>
          <a:xfrm>
            <a:off x="0" y="426128"/>
            <a:ext cx="4225771" cy="3221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5433020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680621" y="21257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EE0E92-D6E4-B12D-4DCA-222A75D5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52" y="1220404"/>
            <a:ext cx="3963601" cy="411703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A1DE84D-978B-1A77-4032-7E0762116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4782" r="1748" b="12501"/>
          <a:stretch/>
        </p:blipFill>
        <p:spPr>
          <a:xfrm>
            <a:off x="0" y="3647223"/>
            <a:ext cx="4223710" cy="32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F23604-6660-4A86-C4FE-A0EE4D57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11556" r="7870" b="9656"/>
          <a:stretch/>
        </p:blipFill>
        <p:spPr>
          <a:xfrm>
            <a:off x="4467814" y="1141459"/>
            <a:ext cx="5188243" cy="3879234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F528678-72C0-142C-26BC-CE1E09B3E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5392" r="2515" b="12114"/>
          <a:stretch/>
        </p:blipFill>
        <p:spPr>
          <a:xfrm>
            <a:off x="86118" y="547358"/>
            <a:ext cx="4012268" cy="308576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35145B1-69E5-67BD-0999-49D535B86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4170" r="4203" b="12419"/>
          <a:stretch/>
        </p:blipFill>
        <p:spPr>
          <a:xfrm>
            <a:off x="0" y="3708970"/>
            <a:ext cx="4012268" cy="3169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505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77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A94186DD-038F-8A9F-8C3D-E7DEDD4F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5088" r="2011" b="11088"/>
          <a:stretch/>
        </p:blipFill>
        <p:spPr>
          <a:xfrm>
            <a:off x="28258" y="384720"/>
            <a:ext cx="3986542" cy="30466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1523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436D61-04E6-9136-89DB-14C6F33E7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" t="5697" r="2271" b="11994"/>
          <a:stretch/>
        </p:blipFill>
        <p:spPr>
          <a:xfrm>
            <a:off x="28258" y="3811394"/>
            <a:ext cx="4039228" cy="30466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9D21CE-D2BD-9C8A-6879-0F4F26650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r="7310"/>
          <a:stretch/>
        </p:blipFill>
        <p:spPr>
          <a:xfrm>
            <a:off x="4121915" y="1908023"/>
            <a:ext cx="5537215" cy="31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88123" y="4340580"/>
            <a:ext cx="626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8530C8D-834A-A71F-9364-E515BE76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5" y="684921"/>
            <a:ext cx="5577627" cy="3213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67D491-EF2A-B5C2-6811-F1F32FE7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7A96B31-19D2-56AB-EA2F-F89254EB9193}"/>
              </a:ext>
            </a:extLst>
          </p:cNvPr>
          <p:cNvSpPr/>
          <p:nvPr/>
        </p:nvSpPr>
        <p:spPr>
          <a:xfrm>
            <a:off x="10343738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672E8CE-7EEF-2A55-256D-00B81F015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4523" r="1534" b="12028"/>
          <a:stretch/>
        </p:blipFill>
        <p:spPr>
          <a:xfrm>
            <a:off x="126528" y="3706205"/>
            <a:ext cx="3930317" cy="301527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00C069-9992-3DEC-C3BC-658617C72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350" r="1483" b="13003"/>
          <a:stretch/>
        </p:blipFill>
        <p:spPr>
          <a:xfrm>
            <a:off x="264073" y="860391"/>
            <a:ext cx="3792772" cy="28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sp>
        <p:nvSpPr>
          <p:cNvPr id="7" name="Rectángulo 1">
            <a:extLst>
              <a:ext uri="{FF2B5EF4-FFF2-40B4-BE49-F238E27FC236}">
                <a16:creationId xmlns:a16="http://schemas.microsoft.com/office/drawing/2014/main" id="{7EAE512A-8F78-DD18-9E82-0FBE0CDCF2F1}"/>
              </a:ext>
            </a:extLst>
          </p:cNvPr>
          <p:cNvSpPr/>
          <p:nvPr/>
        </p:nvSpPr>
        <p:spPr>
          <a:xfrm>
            <a:off x="3721808" y="83556"/>
            <a:ext cx="4285852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(Wake01)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Time[60s](0:00-1:00)</a:t>
            </a:r>
          </a:p>
        </p:txBody>
      </p:sp>
      <p:pic>
        <p:nvPicPr>
          <p:cNvPr id="8" name="Immagine 1" descr="Fig. 2">
            <a:extLst>
              <a:ext uri="{FF2B5EF4-FFF2-40B4-BE49-F238E27FC236}">
                <a16:creationId xmlns:a16="http://schemas.microsoft.com/office/drawing/2014/main" id="{1AECB40A-EA31-1958-AA05-F21307A59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4477" r="7990" b="80162"/>
          <a:stretch/>
        </p:blipFill>
        <p:spPr bwMode="auto">
          <a:xfrm>
            <a:off x="7813073" y="226587"/>
            <a:ext cx="3506680" cy="8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A5EA74-39BD-C6BF-CE27-E815CDA30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18969" r="1771" b="12388"/>
          <a:stretch/>
        </p:blipFill>
        <p:spPr>
          <a:xfrm>
            <a:off x="618477" y="1435362"/>
            <a:ext cx="10955045" cy="45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0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985D788C-1D0C-0ECC-55FE-D6E0D3EAF78A}"/>
              </a:ext>
            </a:extLst>
          </p:cNvPr>
          <p:cNvSpPr/>
          <p:nvPr/>
        </p:nvSpPr>
        <p:spPr>
          <a:xfrm>
            <a:off x="3561267" y="120486"/>
            <a:ext cx="4285853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(Wake02)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Time[1s](14:00-15:00)</a:t>
            </a:r>
          </a:p>
        </p:txBody>
      </p:sp>
      <p:pic>
        <p:nvPicPr>
          <p:cNvPr id="8" name="Immagine 1" descr="Fig. 2">
            <a:extLst>
              <a:ext uri="{FF2B5EF4-FFF2-40B4-BE49-F238E27FC236}">
                <a16:creationId xmlns:a16="http://schemas.microsoft.com/office/drawing/2014/main" id="{84922292-44B0-4C2A-E6F7-219182B2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4477" r="7990" b="80162"/>
          <a:stretch/>
        </p:blipFill>
        <p:spPr bwMode="auto">
          <a:xfrm>
            <a:off x="7923321" y="406547"/>
            <a:ext cx="3506680" cy="852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58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sp>
        <p:nvSpPr>
          <p:cNvPr id="9" name="Rectángulo 1">
            <a:extLst>
              <a:ext uri="{FF2B5EF4-FFF2-40B4-BE49-F238E27FC236}">
                <a16:creationId xmlns:a16="http://schemas.microsoft.com/office/drawing/2014/main" id="{A7F61DF0-CED1-EE4A-A8E9-28D03F265E08}"/>
              </a:ext>
            </a:extLst>
          </p:cNvPr>
          <p:cNvSpPr/>
          <p:nvPr/>
        </p:nvSpPr>
        <p:spPr>
          <a:xfrm>
            <a:off x="4154243" y="149031"/>
            <a:ext cx="4104008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Ripples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Time[0.5s](02:14-02:34)</a:t>
            </a:r>
          </a:p>
        </p:txBody>
      </p:sp>
      <p:pic>
        <p:nvPicPr>
          <p:cNvPr id="10" name="Immagine 1" descr="Fig. 2">
            <a:extLst>
              <a:ext uri="{FF2B5EF4-FFF2-40B4-BE49-F238E27FC236}">
                <a16:creationId xmlns:a16="http://schemas.microsoft.com/office/drawing/2014/main" id="{6583190D-AAAA-BE71-A6FA-E3320FE97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9" t="24801" r="7694" b="69878"/>
          <a:stretch/>
        </p:blipFill>
        <p:spPr bwMode="auto">
          <a:xfrm>
            <a:off x="8245555" y="353292"/>
            <a:ext cx="3473289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12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54850193-D7C0-9283-6A7B-EE42FFEBEF6D}"/>
              </a:ext>
            </a:extLst>
          </p:cNvPr>
          <p:cNvSpPr/>
          <p:nvPr/>
        </p:nvSpPr>
        <p:spPr>
          <a:xfrm>
            <a:off x="2727355" y="115048"/>
            <a:ext cx="5359801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DiffuseTheta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Time[0.42s](09:20-09:45)</a:t>
            </a:r>
          </a:p>
        </p:txBody>
      </p:sp>
      <p:pic>
        <p:nvPicPr>
          <p:cNvPr id="8" name="Immagine 1" descr="Fig. 2">
            <a:extLst>
              <a:ext uri="{FF2B5EF4-FFF2-40B4-BE49-F238E27FC236}">
                <a16:creationId xmlns:a16="http://schemas.microsoft.com/office/drawing/2014/main" id="{FA4035BA-C468-0240-E41F-7644F14C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9" t="49526" r="8187" b="44841"/>
          <a:stretch/>
        </p:blipFill>
        <p:spPr bwMode="auto">
          <a:xfrm>
            <a:off x="7632056" y="933252"/>
            <a:ext cx="3817399" cy="389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51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D93E23BE-86ED-2852-FB71-8C2FDD22F5D3}"/>
              </a:ext>
            </a:extLst>
          </p:cNvPr>
          <p:cNvSpPr/>
          <p:nvPr/>
        </p:nvSpPr>
        <p:spPr>
          <a:xfrm>
            <a:off x="4267133" y="74383"/>
            <a:ext cx="3912225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Vertex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Time[0.38s](07:12-07:35)</a:t>
            </a:r>
          </a:p>
        </p:txBody>
      </p:sp>
      <p:pic>
        <p:nvPicPr>
          <p:cNvPr id="8" name="Immagine 1" descr="Fig. 2">
            <a:extLst>
              <a:ext uri="{FF2B5EF4-FFF2-40B4-BE49-F238E27FC236}">
                <a16:creationId xmlns:a16="http://schemas.microsoft.com/office/drawing/2014/main" id="{59DD7FE1-B179-8C4F-F9CD-7FFB9EB95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 t="30122" r="7694" b="54899"/>
          <a:stretch/>
        </p:blipFill>
        <p:spPr bwMode="auto">
          <a:xfrm>
            <a:off x="7897444" y="312254"/>
            <a:ext cx="3590261" cy="784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32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C8A01D50-DCCB-3AF0-79DC-CE18407F4748}"/>
              </a:ext>
            </a:extLst>
          </p:cNvPr>
          <p:cNvSpPr/>
          <p:nvPr/>
        </p:nvSpPr>
        <p:spPr>
          <a:xfrm>
            <a:off x="2127798" y="136525"/>
            <a:ext cx="7936404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DiffuseTheta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Vertex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01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Time[0.33s](07:58-08:18)</a:t>
            </a:r>
          </a:p>
        </p:txBody>
      </p:sp>
    </p:spTree>
    <p:extLst>
      <p:ext uri="{BB962C8B-B14F-4D97-AF65-F5344CB8AC3E}">
        <p14:creationId xmlns:p14="http://schemas.microsoft.com/office/powerpoint/2010/main" val="221288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7E01A-184B-3CF6-8687-1013F51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AD5CE6C4-EB72-3FC6-A1E7-69050E9EE9DF}"/>
              </a:ext>
            </a:extLst>
          </p:cNvPr>
          <p:cNvSpPr/>
          <p:nvPr/>
        </p:nvSpPr>
        <p:spPr>
          <a:xfrm>
            <a:off x="2127798" y="136525"/>
            <a:ext cx="7936404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 (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DiffuseTheta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</a:t>
            </a:r>
            <a:r>
              <a:rPr lang="es-E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Vertex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02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Time[0.5s](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:08-24:38)</a:t>
            </a:r>
          </a:p>
        </p:txBody>
      </p:sp>
    </p:spTree>
    <p:extLst>
      <p:ext uri="{BB962C8B-B14F-4D97-AF65-F5344CB8AC3E}">
        <p14:creationId xmlns:p14="http://schemas.microsoft.com/office/powerpoint/2010/main" val="203421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82837-512F-AE56-AF95-CD82C2B9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5" name="Immagine 1" descr="Fig. 2">
            <a:extLst>
              <a:ext uri="{FF2B5EF4-FFF2-40B4-BE49-F238E27FC236}">
                <a16:creationId xmlns:a16="http://schemas.microsoft.com/office/drawing/2014/main" id="{5D9E88B3-D291-9DF4-4E0D-A44EA6DEA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84"/>
          <a:stretch/>
        </p:blipFill>
        <p:spPr bwMode="auto">
          <a:xfrm>
            <a:off x="1936031" y="136525"/>
            <a:ext cx="9057699" cy="651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61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7C1118-9044-FAFD-2140-73D39DD8F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10891" r="7752" b="9364"/>
          <a:stretch/>
        </p:blipFill>
        <p:spPr>
          <a:xfrm>
            <a:off x="4881790" y="1615258"/>
            <a:ext cx="4656257" cy="333361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C8BC0-D7E8-C545-1C41-26F895B2A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087" r="1717" b="12724"/>
          <a:stretch/>
        </p:blipFill>
        <p:spPr>
          <a:xfrm>
            <a:off x="27162" y="534727"/>
            <a:ext cx="4130180" cy="311103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691413A-755D-9871-F030-3DD0C5D8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70" r="2515" b="12113"/>
          <a:stretch/>
        </p:blipFill>
        <p:spPr>
          <a:xfrm>
            <a:off x="89231" y="3701899"/>
            <a:ext cx="4008771" cy="3111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793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7584ACD-DAED-30DF-814C-1209C1917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5087" r="1748" b="12724"/>
          <a:stretch/>
        </p:blipFill>
        <p:spPr>
          <a:xfrm>
            <a:off x="210104" y="362784"/>
            <a:ext cx="4276870" cy="324078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AD6061-E78D-994C-673A-6E76D69C5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74" y="2033972"/>
            <a:ext cx="5495226" cy="31252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963886" y="5296119"/>
            <a:ext cx="620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30200" y="25696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218303A-9213-CF7F-DA79-58F423B084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781" r="3055" b="12419"/>
          <a:stretch/>
        </p:blipFill>
        <p:spPr>
          <a:xfrm>
            <a:off x="210105" y="3558440"/>
            <a:ext cx="4276870" cy="33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EF960E-820B-8E24-6BB3-4721F9D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4277" r="1367" b="12665"/>
          <a:stretch/>
        </p:blipFill>
        <p:spPr>
          <a:xfrm>
            <a:off x="648248" y="501329"/>
            <a:ext cx="4029047" cy="30830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02934" y="900460"/>
            <a:ext cx="4518956" cy="350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72429D-C99B-CFDE-6FC9-04146E5281AB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209F5B5-A74E-FD1C-2250-1D67863B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5441" r="1368" b="13496"/>
          <a:stretch/>
        </p:blipFill>
        <p:spPr>
          <a:xfrm>
            <a:off x="651996" y="3769111"/>
            <a:ext cx="3904093" cy="29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832C7E1-7885-406A-6ADD-A33CBFDF4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10586" r="7923" b="9669"/>
          <a:stretch/>
        </p:blipFill>
        <p:spPr>
          <a:xfrm>
            <a:off x="4596875" y="1445425"/>
            <a:ext cx="5024229" cy="36364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E852D3-AD7E-00DD-595B-81DFFC86E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477" r="1716" b="12114"/>
          <a:stretch/>
        </p:blipFill>
        <p:spPr>
          <a:xfrm>
            <a:off x="-78547" y="410467"/>
            <a:ext cx="4279237" cy="328966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0DAE185-E76F-2538-A43A-AD6FE5FAD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t="5087" r="4202" b="12114"/>
          <a:stretch/>
        </p:blipFill>
        <p:spPr>
          <a:xfrm>
            <a:off x="24143" y="3700128"/>
            <a:ext cx="4073859" cy="3157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88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83AE6FB-6EF2-2DB5-84EF-5F0FA4140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3865" r="1488" b="12851"/>
          <a:stretch/>
        </p:blipFill>
        <p:spPr>
          <a:xfrm>
            <a:off x="150697" y="361871"/>
            <a:ext cx="4118203" cy="318007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DFE1323-B30D-1BEA-6F91-02D4A73B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02" y="1316472"/>
            <a:ext cx="5114598" cy="4450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3545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11377" y="5541528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05521A-94B5-441E-4C68-13387A3C1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6244" r="1488" b="12725"/>
          <a:stretch/>
        </p:blipFill>
        <p:spPr>
          <a:xfrm>
            <a:off x="62592" y="3541945"/>
            <a:ext cx="4294415" cy="32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ECC9D3-FE3F-1F77-20BA-5801E2E1A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10891" r="7864" b="8320"/>
          <a:stretch/>
        </p:blipFill>
        <p:spPr>
          <a:xfrm>
            <a:off x="4822975" y="1439500"/>
            <a:ext cx="4787264" cy="352983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50E9845-6903-C165-8EAC-5624A0B82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5698" r="1716" b="12419"/>
          <a:stretch/>
        </p:blipFill>
        <p:spPr>
          <a:xfrm>
            <a:off x="67774" y="514003"/>
            <a:ext cx="4064708" cy="306751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A6FE76-FA56-538E-7AE3-A7330D7F2D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1717" b="11502"/>
          <a:stretch/>
        </p:blipFill>
        <p:spPr>
          <a:xfrm>
            <a:off x="148311" y="3788229"/>
            <a:ext cx="4001034" cy="3069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5011151" y="5115042"/>
            <a:ext cx="459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071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619E76F-B913-57E1-E261-4298A2A7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00" y="1877156"/>
            <a:ext cx="6248849" cy="3575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20172" y="5565926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41744" y="257849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B16760-19F0-CB31-738A-6518644A4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t="4781" r="1749" b="12143"/>
          <a:stretch/>
        </p:blipFill>
        <p:spPr>
          <a:xfrm>
            <a:off x="0" y="3902528"/>
            <a:ext cx="3842812" cy="295547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B1602F2-69DF-B7D0-DC46-E61B3B8243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5392" r="2534" b="12143"/>
          <a:stretch/>
        </p:blipFill>
        <p:spPr>
          <a:xfrm>
            <a:off x="0" y="867117"/>
            <a:ext cx="3842812" cy="2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3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06675" y="891091"/>
            <a:ext cx="4358131" cy="343541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994D72-3C56-05B8-37A0-70FB62D1B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5273" r="1716" b="12334"/>
          <a:stretch/>
        </p:blipFill>
        <p:spPr>
          <a:xfrm>
            <a:off x="374039" y="762705"/>
            <a:ext cx="3640175" cy="2771003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DD3610FA-3304-98F7-2B48-6F0D6DD57981}"/>
              </a:ext>
            </a:extLst>
          </p:cNvPr>
          <p:cNvSpPr txBox="1"/>
          <p:nvPr/>
        </p:nvSpPr>
        <p:spPr>
          <a:xfrm>
            <a:off x="5550250" y="435060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BF69B96-02BD-7634-E482-C230B6DDA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5049" r="2515" b="12402"/>
          <a:stretch/>
        </p:blipFill>
        <p:spPr>
          <a:xfrm>
            <a:off x="244854" y="3787900"/>
            <a:ext cx="3769360" cy="2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-23733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ki17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3764" y="4422712"/>
            <a:ext cx="672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64CF8B-6020-296D-72B5-6FA1842D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80" y="1126716"/>
            <a:ext cx="5842133" cy="256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CA7B-D040-9188-C6EF-4E2BEA84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1AF8-A0EE-47C9-DCFB-5BBE193F02B3}"/>
              </a:ext>
            </a:extLst>
          </p:cNvPr>
          <p:cNvSpPr/>
          <p:nvPr/>
        </p:nvSpPr>
        <p:spPr>
          <a:xfrm>
            <a:off x="10680517" y="16916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7FB2A6-AE39-8DB0-2DF5-E587E040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87" r="1249" b="10295"/>
          <a:stretch/>
        </p:blipFill>
        <p:spPr>
          <a:xfrm>
            <a:off x="0" y="769441"/>
            <a:ext cx="4129123" cy="299593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8F214C2-B11B-55C4-743D-767244CB0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4749" r="2509" b="11802"/>
          <a:stretch/>
        </p:blipFill>
        <p:spPr>
          <a:xfrm>
            <a:off x="0" y="3862064"/>
            <a:ext cx="3819256" cy="2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035517-F0FE-428D-753E-2C7CE95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1717" b="12832"/>
          <a:stretch/>
        </p:blipFill>
        <p:spPr>
          <a:xfrm>
            <a:off x="92919" y="501650"/>
            <a:ext cx="4403332" cy="3342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A34FCBA2-89A8-C424-963F-D050673BF64D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B685E2-01C3-49DC-4F2B-22CB8FC1C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392" r="1617" b="12724"/>
          <a:stretch/>
        </p:blipFill>
        <p:spPr>
          <a:xfrm>
            <a:off x="368745" y="3843743"/>
            <a:ext cx="3851679" cy="28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5DD97A-35B6-52CA-2440-37DA2C4E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59" y="772985"/>
            <a:ext cx="6342535" cy="3284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5326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673" y="4705270"/>
            <a:ext cx="689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11C2-0D57-EDFC-AD6D-9919524E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53" y="32657"/>
            <a:ext cx="2084614" cy="2084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592C2-72BC-81F8-DF50-AFA2462C80B5}"/>
              </a:ext>
            </a:extLst>
          </p:cNvPr>
          <p:cNvSpPr/>
          <p:nvPr/>
        </p:nvSpPr>
        <p:spPr>
          <a:xfrm>
            <a:off x="11255080" y="16910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F3A3-BCA0-D3A5-B59D-788D91D2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4782" r="3398" b="12724"/>
          <a:stretch/>
        </p:blipFill>
        <p:spPr>
          <a:xfrm>
            <a:off x="418467" y="648801"/>
            <a:ext cx="3810392" cy="295900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A0BFB7-1718-825C-ABBC-D2802188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951" r="2253" b="11503"/>
          <a:stretch/>
        </p:blipFill>
        <p:spPr>
          <a:xfrm>
            <a:off x="463794" y="3745558"/>
            <a:ext cx="3810392" cy="2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27181" y="668658"/>
            <a:ext cx="4188544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F981FC-E875-1D5D-6119-91492A5A0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1718" b="12998"/>
          <a:stretch/>
        </p:blipFill>
        <p:spPr>
          <a:xfrm>
            <a:off x="399681" y="649757"/>
            <a:ext cx="4070798" cy="3091209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EBAFFC21-DED5-1402-5C07-4B9355739510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0EA3A3-1107-839E-E673-341E4E76D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5392" r="2515" b="12724"/>
          <a:stretch/>
        </p:blipFill>
        <p:spPr>
          <a:xfrm>
            <a:off x="507898" y="3936629"/>
            <a:ext cx="3769361" cy="28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02630" y="4345697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B1B8DB-0113-D47D-94A5-CF05B8CF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7" y="794663"/>
            <a:ext cx="6037653" cy="311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0664-1F09-C7AC-0C75-A58D833B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95681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F4311D-D6DE-8C43-4A9C-24CE84087266}"/>
              </a:ext>
            </a:extLst>
          </p:cNvPr>
          <p:cNvSpPr/>
          <p:nvPr/>
        </p:nvSpPr>
        <p:spPr>
          <a:xfrm>
            <a:off x="10337142" y="311608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FDC67B-2A7E-7972-6443-1924E45A4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776" r="3398" b="13336"/>
          <a:stretch/>
        </p:blipFill>
        <p:spPr>
          <a:xfrm>
            <a:off x="140528" y="794663"/>
            <a:ext cx="3804019" cy="285254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3210BF-AC65-17F1-FCB0-882DF9AFA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3741" r="3054" b="12420"/>
          <a:stretch/>
        </p:blipFill>
        <p:spPr>
          <a:xfrm>
            <a:off x="148000" y="3672428"/>
            <a:ext cx="3796547" cy="29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41407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862" y="4356053"/>
            <a:ext cx="530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93653E-8811-D692-DFB0-3B297CA9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77" y="843681"/>
            <a:ext cx="5308535" cy="3058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6A12A-F088-9F64-406D-64D724FB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641049-AAA1-4C95-652B-790EB3007051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A35741-02D4-4B5B-7ABC-9103613D1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148" r="1483" b="12103"/>
          <a:stretch/>
        </p:blipFill>
        <p:spPr>
          <a:xfrm>
            <a:off x="225241" y="609600"/>
            <a:ext cx="4042610" cy="311571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AD7FE0-6902-DC46-772B-08AA60BB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4749" r="2435" b="11202"/>
          <a:stretch/>
        </p:blipFill>
        <p:spPr>
          <a:xfrm>
            <a:off x="329621" y="3725314"/>
            <a:ext cx="3777157" cy="29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141863" y="655266"/>
            <a:ext cx="4420547" cy="347785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092660-DC70-556B-993D-C66A2877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5273" r="1716" b="12334"/>
          <a:stretch/>
        </p:blipFill>
        <p:spPr>
          <a:xfrm>
            <a:off x="147222" y="676860"/>
            <a:ext cx="3780777" cy="2869919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9896B4F8-E0B3-4050-F2C3-FA9240D1C69A}"/>
              </a:ext>
            </a:extLst>
          </p:cNvPr>
          <p:cNvSpPr txBox="1"/>
          <p:nvPr/>
        </p:nvSpPr>
        <p:spPr>
          <a:xfrm>
            <a:off x="4474028" y="4659223"/>
            <a:ext cx="4682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Genova02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926134-CBA7-C731-45A1-A07F9C56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4397" r="2516" b="12419"/>
          <a:stretch/>
        </p:blipFill>
        <p:spPr>
          <a:xfrm>
            <a:off x="62215" y="3648451"/>
            <a:ext cx="3950793" cy="3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69881" y="3964936"/>
            <a:ext cx="561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187D6-F24F-2482-6088-937ADE0F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890F7-8C69-ED2D-21B2-4F1D313786AD}"/>
              </a:ext>
            </a:extLst>
          </p:cNvPr>
          <p:cNvSpPr/>
          <p:nvPr/>
        </p:nvSpPr>
        <p:spPr>
          <a:xfrm>
            <a:off x="10685279" y="17010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7AE0A3-2280-A11A-1024-5EC6BAB36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3865" r="1488" b="12419"/>
          <a:stretch/>
        </p:blipFill>
        <p:spPr>
          <a:xfrm>
            <a:off x="0" y="713061"/>
            <a:ext cx="3918857" cy="299934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A04A30-6407-8CAB-0AF1-75DD8C994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r="8093"/>
          <a:stretch/>
        </p:blipFill>
        <p:spPr>
          <a:xfrm>
            <a:off x="3918857" y="874472"/>
            <a:ext cx="5006383" cy="2676525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4B46D6-5246-D04E-9843-F00F31773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3834" b="12113"/>
          <a:stretch/>
        </p:blipFill>
        <p:spPr>
          <a:xfrm>
            <a:off x="-4397" y="3789034"/>
            <a:ext cx="3776297" cy="2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6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0976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149234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1512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149869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19954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20052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20318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2457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245058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-56232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1413"/>
              </p:ext>
            </p:extLst>
          </p:nvPr>
        </p:nvGraphicFramePr>
        <p:xfrm>
          <a:off x="10256837" y="336122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350652-D5AF-140F-EDFD-E0DE88AB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0968" r="9022" b="9898"/>
          <a:stretch/>
        </p:blipFill>
        <p:spPr>
          <a:xfrm>
            <a:off x="4937063" y="769441"/>
            <a:ext cx="4638676" cy="2826557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38C1477A-8602-AE52-F3EE-3D30F38DD610}"/>
              </a:ext>
            </a:extLst>
          </p:cNvPr>
          <p:cNvSpPr txBox="1"/>
          <p:nvPr/>
        </p:nvSpPr>
        <p:spPr>
          <a:xfrm>
            <a:off x="5379046" y="391554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15C1753-90A1-5DF8-8C4D-0E3BFEEC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5087" r="2515" b="12114"/>
          <a:stretch/>
        </p:blipFill>
        <p:spPr>
          <a:xfrm>
            <a:off x="157399" y="619074"/>
            <a:ext cx="4148534" cy="315971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B5589D2-816A-9F2A-C58C-1F39959F3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5650" r="2895" b="11502"/>
          <a:stretch/>
        </p:blipFill>
        <p:spPr>
          <a:xfrm>
            <a:off x="286361" y="3778784"/>
            <a:ext cx="3890609" cy="2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A81E6-CA88-9069-DE53-C5FD662A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46" y="752475"/>
            <a:ext cx="2676525" cy="26765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449E33-0CA9-BAE6-BBB1-E0519E6A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r="8174"/>
          <a:stretch/>
        </p:blipFill>
        <p:spPr>
          <a:xfrm>
            <a:off x="3831233" y="778158"/>
            <a:ext cx="5066672" cy="30483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14706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12430" y="415259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03062D-9704-D3B0-7830-E790E4C34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781" r="2009" b="10585"/>
          <a:stretch/>
        </p:blipFill>
        <p:spPr>
          <a:xfrm>
            <a:off x="0" y="815182"/>
            <a:ext cx="3808781" cy="29803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1B68E0-BB9C-E80F-03A0-2F471DFF1D10}"/>
              </a:ext>
            </a:extLst>
          </p:cNvPr>
          <p:cNvSpPr/>
          <p:nvPr/>
        </p:nvSpPr>
        <p:spPr>
          <a:xfrm>
            <a:off x="10815907" y="28954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70857FA-41D9-5179-121F-B71613E4B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6142" r="2271" b="11503"/>
          <a:stretch/>
        </p:blipFill>
        <p:spPr>
          <a:xfrm>
            <a:off x="0" y="3826535"/>
            <a:ext cx="3812707" cy="28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0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0970"/>
              </p:ext>
            </p:extLst>
          </p:nvPr>
        </p:nvGraphicFramePr>
        <p:xfrm>
          <a:off x="10338750" y="3521423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BFD4F5-3B56-2C78-760A-851BEDEDB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507" r="7597" b="9702"/>
          <a:stretch/>
        </p:blipFill>
        <p:spPr>
          <a:xfrm>
            <a:off x="4477152" y="942169"/>
            <a:ext cx="4973053" cy="2965142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5C322F5B-9AAA-3C2B-7E36-EBEDF9DB303E}"/>
              </a:ext>
            </a:extLst>
          </p:cNvPr>
          <p:cNvSpPr txBox="1"/>
          <p:nvPr/>
        </p:nvSpPr>
        <p:spPr>
          <a:xfrm>
            <a:off x="5475290" y="4214504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9BD5CED-AF76-EAF0-BE64-7D5975C6D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t="6003" r="1584" b="11808"/>
          <a:stretch/>
        </p:blipFill>
        <p:spPr>
          <a:xfrm>
            <a:off x="176186" y="732992"/>
            <a:ext cx="3948079" cy="296702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D353B25-05C2-E15F-BC2A-EB6A59351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3467" r="1950" b="12842"/>
          <a:stretch/>
        </p:blipFill>
        <p:spPr>
          <a:xfrm>
            <a:off x="192200" y="3713984"/>
            <a:ext cx="3948079" cy="30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3165" y="0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103915" y="4478702"/>
            <a:ext cx="592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8D47CE-3B3C-99C2-02CF-CF0ABAFA6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066" r="8662"/>
          <a:stretch/>
        </p:blipFill>
        <p:spPr>
          <a:xfrm>
            <a:off x="3853543" y="769441"/>
            <a:ext cx="5323114" cy="303194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2E54DF-2680-4D9C-8B53-4DC9E0608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4476" r="2794" b="12419"/>
          <a:stretch/>
        </p:blipFill>
        <p:spPr>
          <a:xfrm>
            <a:off x="0" y="769441"/>
            <a:ext cx="3633365" cy="28083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E0F11C-F52F-B726-F353-917A89E7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3450" r="4669" b="12006"/>
          <a:stretch/>
        </p:blipFill>
        <p:spPr>
          <a:xfrm>
            <a:off x="83165" y="3805092"/>
            <a:ext cx="3633365" cy="291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02168-1EF5-6068-388A-B2D2727A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71C6DB-F027-7A50-86FD-2C210291B82C}"/>
              </a:ext>
            </a:extLst>
          </p:cNvPr>
          <p:cNvSpPr/>
          <p:nvPr/>
        </p:nvSpPr>
        <p:spPr>
          <a:xfrm>
            <a:off x="11060836" y="21429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129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6984"/>
              </p:ext>
            </p:extLst>
          </p:nvPr>
        </p:nvGraphicFramePr>
        <p:xfrm>
          <a:off x="10338750" y="3521423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853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6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50630" y="579814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15CF66-EEBE-1D88-8C49-C5C071A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6577" r="7918"/>
          <a:stretch/>
        </p:blipFill>
        <p:spPr>
          <a:xfrm>
            <a:off x="5065100" y="2551280"/>
            <a:ext cx="6912430" cy="32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3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-5606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48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92650"/>
              </p:ext>
            </p:extLst>
          </p:nvPr>
        </p:nvGraphicFramePr>
        <p:xfrm>
          <a:off x="10338750" y="3521423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42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6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C5AD7-6A35-6A44-89FA-656B80B3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5" y="1600936"/>
            <a:ext cx="871424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51436" y="1041904"/>
            <a:ext cx="4109446" cy="32171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18AA2-03E6-53CE-3A0D-238A9301D434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AAC7703-B587-5E50-9E23-8EB7D4F1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5334" r="1717" b="13165"/>
          <a:stretch/>
        </p:blipFill>
        <p:spPr>
          <a:xfrm>
            <a:off x="693429" y="644231"/>
            <a:ext cx="3897792" cy="293517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00BE058-EB73-E6C4-632D-5FD5CD6F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334" r="2516" b="13331"/>
          <a:stretch/>
        </p:blipFill>
        <p:spPr>
          <a:xfrm>
            <a:off x="587601" y="3636585"/>
            <a:ext cx="4109447" cy="31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50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D6E677D-92A5-9A0E-AB7D-36CA827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345" r="8793" b="10170"/>
          <a:stretch/>
        </p:blipFill>
        <p:spPr>
          <a:xfrm>
            <a:off x="2541418" y="1158013"/>
            <a:ext cx="6537047" cy="419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1BBB3C-591D-5269-A0DF-76A7CD4CD2C1}"/>
              </a:ext>
            </a:extLst>
          </p:cNvPr>
          <p:cNvGrpSpPr/>
          <p:nvPr/>
        </p:nvGrpSpPr>
        <p:grpSpPr>
          <a:xfrm>
            <a:off x="9444453" y="83257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91295-BFEC-AACE-8D7C-CCCDEB89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43582B1-DA85-ED8A-9594-77F902DE3B9E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7EBE4226-468D-051E-4EE1-CB17075DB04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17636D-D9CC-B827-D35D-F7A977043C36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80F5702-BB46-399A-6435-C205956B24E4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D3B9864A-E811-E9E9-5ADB-292EF26C1F34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188C7E-29BF-0697-097B-D2AAC49FB05B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6B3A175-CFBE-C55B-E47E-C965B43BB963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5EFC8E69-F0C8-0E8F-9054-D4D26D6C75EA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5AF43792-9E1D-7F52-FBA1-5104E484945B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2B9997E1-31C7-50FD-4839-CC72BF046D3E}"/>
              </a:ext>
            </a:extLst>
          </p:cNvPr>
          <p:cNvSpPr txBox="1"/>
          <p:nvPr/>
        </p:nvSpPr>
        <p:spPr>
          <a:xfrm>
            <a:off x="2932420" y="5606559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Brescia33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9250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4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Brescia33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BE08DE-D0BB-4944-A269-184200B8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55" y="1430378"/>
            <a:ext cx="857708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0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52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B1DD0-E752-2CA6-A65F-FA93238B0714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2C0F82D-81B5-BA8B-34B1-A14C1307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861268-5714-66B8-E272-45093FB77F75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F0DACAE-FEA5-8361-0F06-8F5F36859D8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001B417-B19F-1A3C-5542-9D84159C145A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A9F2AF44-F79C-C692-C484-DE3EFAD0F322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60C663E0-50DB-FE2D-19CA-8C0FEF998C58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E75F15F4-D6DC-6281-D40C-549A3B543950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5609AF1C-400F-0018-15AA-2F72412A20AD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50D3E8C8-96A8-F6D7-5015-50D3B5A29DE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FF97CE7-A0B2-4F76-C209-F02E67615D4A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272CC83-8737-586E-9403-0FD55015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0921" r="9005" b="10007"/>
          <a:stretch/>
        </p:blipFill>
        <p:spPr>
          <a:xfrm>
            <a:off x="2636668" y="1340528"/>
            <a:ext cx="6759367" cy="4225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DDCB81-D34B-C468-CAC4-728C85425186}"/>
              </a:ext>
            </a:extLst>
          </p:cNvPr>
          <p:cNvSpPr txBox="1"/>
          <p:nvPr/>
        </p:nvSpPr>
        <p:spPr>
          <a:xfrm>
            <a:off x="3118840" y="5517472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76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5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45F4DF-D716-BEF8-EEBC-8A7C6087A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" y="1560783"/>
            <a:ext cx="8549657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CCE0-6AB4-C92F-19AB-B837CE80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54345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E6FB1B-58A5-6EC5-DF1D-F086A86D44B2}"/>
              </a:ext>
            </a:extLst>
          </p:cNvPr>
          <p:cNvSpPr/>
          <p:nvPr/>
        </p:nvSpPr>
        <p:spPr>
          <a:xfrm>
            <a:off x="10172700" y="28717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28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95445" y="13964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54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A32C5F-50E6-32DD-BC7C-F66D51C1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1087" r="8945" b="10174"/>
          <a:stretch/>
        </p:blipFill>
        <p:spPr>
          <a:xfrm>
            <a:off x="2894263" y="1324992"/>
            <a:ext cx="6394651" cy="420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4EFE0-1F66-BEA3-D963-82C50EABCB6C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340337-6158-6FF7-B0FE-42B5F1CD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A1FF62E-9D7F-003C-1886-14526E36457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37A5EB29-7611-DAEC-A4C5-DA9B91A8D696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4CD297B0-D2F5-DE27-C975-56B18E16D812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988B21A-4B2C-2E0C-5659-07EBAC5CFF83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90609F12-721B-2DDA-E224-D72FD1538C8F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3B888214-833F-2AFB-372D-BB25AE081E83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B9D2C1E-754B-5C00-F8B5-901D8D9D3A04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90B0137B-FC1E-686F-BE00-51BC3A2F0CB2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387F5D4F-4DE2-0F83-B604-64A3D7D2F7DF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45FE2482-FBF3-FAE5-9F21-58296D101BC7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Leipzig01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13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33047" y="388265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Leipzig01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EE4A-7392-A875-F4A6-C6E5A10A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4" y="1600936"/>
            <a:ext cx="831191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E4B79-5E73-BD16-DCBD-05F96DA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80175-03FE-877B-FDD3-A8C3C7B2C336}"/>
              </a:ext>
            </a:extLst>
          </p:cNvPr>
          <p:cNvSpPr/>
          <p:nvPr/>
        </p:nvSpPr>
        <p:spPr>
          <a:xfrm>
            <a:off x="10186640" y="29356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304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-18484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56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F9C6A-4800-087A-C733-1FB3D63DC092}"/>
              </a:ext>
            </a:extLst>
          </p:cNvPr>
          <p:cNvGrpSpPr/>
          <p:nvPr/>
        </p:nvGrpSpPr>
        <p:grpSpPr>
          <a:xfrm>
            <a:off x="9515475" y="-18484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049048A-61FB-6856-8278-E8A7F95F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9EA5B60E-639A-1989-7506-DF24546791D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D310F7C-7B98-7F5D-83EA-131478DC48F3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7A332FC4-4183-FAAB-B1E1-44717B4BF129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72ED104-0A20-52D8-197F-518980D543BC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E98AFAF4-E2AE-22FE-7A35-908A7464A0C0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29D7365F-2994-994D-EB51-80C154D67D4A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EE7ABC9-A53E-90CD-05CB-E876D580CE95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BE479201-7FB7-37B1-387F-A89AC0C263C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56F6FF3-0165-DE24-8FDC-E76E3C89B1C6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E7B714E-BAA3-1627-055F-1BC0B505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1087" r="9551" b="10174"/>
          <a:stretch/>
        </p:blipFill>
        <p:spPr>
          <a:xfrm>
            <a:off x="2697082" y="1324992"/>
            <a:ext cx="6797836" cy="4208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2E1458-FEB2-5173-6A09-DC0AE9CA0489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2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FAD5-014C-FD37-D1AA-20979AAE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9" y="1600936"/>
            <a:ext cx="910744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5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58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CE943-B370-FE81-0010-F756494D046F}"/>
              </a:ext>
            </a:extLst>
          </p:cNvPr>
          <p:cNvGrpSpPr/>
          <p:nvPr/>
        </p:nvGrpSpPr>
        <p:grpSpPr>
          <a:xfrm>
            <a:off x="9515475" y="-80628"/>
            <a:ext cx="2676525" cy="3042522"/>
            <a:chOff x="9515475" y="3363161"/>
            <a:chExt cx="2676525" cy="304252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8C68EBBF-F9BE-9702-5088-39882E4A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ED157D35-1079-3EF0-5FEF-BA61C4435A21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F35FE21-4C4C-1E94-80E2-CAA9C7CD7244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F3920E4-07F8-8D93-EA37-4D68E2077AE4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60F13657-A671-31BB-98B5-D33E65252E20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C8A47A93-3C38-1ECA-BA71-6298B36F750B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1A6541B9-0E20-A171-9061-50BCBDDF84F2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31FC854-F3FE-9FAD-8D91-5C9E30EAA49F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A22B278-2D26-EA68-3938-8479D8F74C1B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E586DE73-750F-F4CA-17E3-945CBCB6F95E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D51E4293-991F-7C06-85D5-A9B14F4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589" r="9103" b="10339"/>
          <a:stretch/>
        </p:blipFill>
        <p:spPr>
          <a:xfrm>
            <a:off x="2734384" y="1411272"/>
            <a:ext cx="6723232" cy="4035455"/>
          </a:xfrm>
          <a:prstGeom prst="rect">
            <a:avLst/>
          </a:prstGeom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4ADD5428-C751-4557-1152-367DE6055A0B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Toulose05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887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5650" y="388265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Toulose05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4E97B1-566D-D4FB-938D-36C6C512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600936"/>
            <a:ext cx="90068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5F7645-C5C1-460E-3BBC-59737FAE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2" y="645199"/>
            <a:ext cx="5405086" cy="310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0D3C-C3CB-7519-E6F6-DA4F5F77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18" y="15391"/>
            <a:ext cx="2676525" cy="2676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401231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802793-FF6A-DF0D-EB35-E782678B5D1E}"/>
              </a:ext>
            </a:extLst>
          </p:cNvPr>
          <p:cNvSpPr/>
          <p:nvPr/>
        </p:nvSpPr>
        <p:spPr>
          <a:xfrm>
            <a:off x="11060836" y="21572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735B7A-C8D4-C3A8-F6AB-270428EF2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4449" r="3023" b="11202"/>
          <a:stretch/>
        </p:blipFill>
        <p:spPr>
          <a:xfrm>
            <a:off x="126528" y="3641133"/>
            <a:ext cx="4091258" cy="31934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4550B96-8A5A-7825-7FCF-F4DED355E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5349" r="2254" b="12703"/>
          <a:stretch/>
        </p:blipFill>
        <p:spPr>
          <a:xfrm>
            <a:off x="238953" y="583009"/>
            <a:ext cx="3978833" cy="30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404472" y="1083540"/>
            <a:ext cx="4074480" cy="3147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60789-5171-86C1-DFA2-92639880F37D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F3E5A4-8F25-BB81-3A1D-8B269A3C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6113" r="1717" b="12831"/>
          <a:stretch/>
        </p:blipFill>
        <p:spPr>
          <a:xfrm>
            <a:off x="838202" y="627267"/>
            <a:ext cx="4018279" cy="30093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A02DD1E-ED71-5EF0-77A0-C3D90AB46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6114" r="1717" b="13495"/>
          <a:stretch/>
        </p:blipFill>
        <p:spPr>
          <a:xfrm>
            <a:off x="880937" y="3809251"/>
            <a:ext cx="3932808" cy="29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80657" y="4687765"/>
            <a:ext cx="5762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EC41DC-68BC-A418-211A-2E6A3FE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91" y="822854"/>
            <a:ext cx="6013310" cy="353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0926" y="17010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0C7476F-83B3-DB14-65A4-F6E36DB97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4749" r="1997" b="12501"/>
          <a:stretch/>
        </p:blipFill>
        <p:spPr>
          <a:xfrm>
            <a:off x="235936" y="1030260"/>
            <a:ext cx="3619842" cy="27796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69E33D2-63D2-3B30-ACFE-A03F22C2D3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116" r="2767" b="12501"/>
          <a:stretch/>
        </p:blipFill>
        <p:spPr>
          <a:xfrm>
            <a:off x="234112" y="3928877"/>
            <a:ext cx="3619842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8377" y="6628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9925343-C49F-772C-F219-00D93CA16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11346" r="9202" b="9099"/>
          <a:stretch/>
        </p:blipFill>
        <p:spPr>
          <a:xfrm>
            <a:off x="1827506" y="1877438"/>
            <a:ext cx="7830765" cy="39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3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8195</TotalTime>
  <Words>1812</Words>
  <Application>Microsoft Office PowerPoint</Application>
  <PresentationFormat>Widescreen</PresentationFormat>
  <Paragraphs>456</Paragraphs>
  <Slides>59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106</cp:revision>
  <dcterms:created xsi:type="dcterms:W3CDTF">2022-07-27T13:59:27Z</dcterms:created>
  <dcterms:modified xsi:type="dcterms:W3CDTF">2022-10-27T15:39:40Z</dcterms:modified>
</cp:coreProperties>
</file>